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47"/>
  </p:notesMasterIdLst>
  <p:handoutMasterIdLst>
    <p:handoutMasterId r:id="rId48"/>
  </p:handoutMasterIdLst>
  <p:sldIdLst>
    <p:sldId id="274" r:id="rId4"/>
    <p:sldId id="473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517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12" r:id="rId34"/>
    <p:sldId id="505" r:id="rId35"/>
    <p:sldId id="513" r:id="rId36"/>
    <p:sldId id="514" r:id="rId37"/>
    <p:sldId id="506" r:id="rId38"/>
    <p:sldId id="507" r:id="rId39"/>
    <p:sldId id="508" r:id="rId40"/>
    <p:sldId id="509" r:id="rId41"/>
    <p:sldId id="518" r:id="rId42"/>
    <p:sldId id="510" r:id="rId43"/>
    <p:sldId id="519" r:id="rId44"/>
    <p:sldId id="475" r:id="rId45"/>
    <p:sldId id="42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533" autoAdjust="0"/>
  </p:normalViewPr>
  <p:slideViewPr>
    <p:cSldViewPr>
      <p:cViewPr varScale="1">
        <p:scale>
          <a:sx n="91" d="100"/>
          <a:sy n="91" d="100"/>
        </p:scale>
        <p:origin x="-288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28554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1754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23702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58548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95568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661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01445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39237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86721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32227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26255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6990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3024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6445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2648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135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8564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0536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92703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1079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1020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3073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86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04294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20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536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325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90355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Relationship Id="rId2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Errors </a:t>
            </a:r>
            <a:r>
              <a:rPr lang="en-US" sz="3600" dirty="0" smtClean="0"/>
              <a:t>During</a:t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/>
              <a:t>Program Execution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189412" y="3733800"/>
            <a:ext cx="2152473" cy="2362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5894427" y="3801407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:p14="http://schemas.microsoft.com/office/powerpoint/2010/main" xmlns="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.NET exceptions 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The </a:t>
            </a:r>
            <a:r>
              <a:rPr lang="en-US" sz="3200" dirty="0"/>
              <a:t>system exceptions </a:t>
            </a:r>
            <a:r>
              <a:rPr lang="en-US" sz="3200" dirty="0" smtClean="0"/>
              <a:t>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User-defined exceptions should </a:t>
            </a:r>
            <a:r>
              <a:rPr lang="en-US" sz="3200" dirty="0"/>
              <a:t>inherit </a:t>
            </a:r>
            <a:r>
              <a:rPr lang="en-US" sz="3200" dirty="0" smtClean="0"/>
              <a:t>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endParaRPr lang="bg-BG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Int32.Parse(str);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xmlns="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class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Creating Custom Exceptions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5240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situation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a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0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Call Stack Example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images.clipartpanda.com/books-20clip-20art-jixpyXd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8029" y="1524000"/>
            <a:ext cx="4414837" cy="29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7998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(SqlException sqlEx)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InvalidOperationException("Cannot save invoice.", sqlEx);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undefined!");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value is 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002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786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 // Exit from the current method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Console.WriteLine("This cleanup code is always executed.");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code is after the try-finally block.");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70398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6707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8139" y="1868797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65406" y="5542362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= new StreamReader("somefile.txt");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{1}", lineNumber,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leave it unhandled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a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message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570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exceptions inherit an exception class (commonly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System.Exception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Are thrown just like any other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160" y="2514600"/>
            <a:ext cx="107061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TankException :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TankException(string 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: base(msg)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5867400"/>
            <a:ext cx="10706100" cy="4462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TankException("Not enough fuel to travel");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167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errors</a:t>
            </a:r>
            <a:br>
              <a:rPr lang="en-US" dirty="0" smtClean="0"/>
            </a:br>
            <a:r>
              <a:rPr lang="en-US" dirty="0" smtClean="0"/>
              <a:t>of a particular type (and its child types)</a:t>
            </a:r>
          </a:p>
          <a:p>
            <a:pPr lvl="2"/>
            <a:r>
              <a:rPr lang="en-US" dirty="0" smtClean="0"/>
              <a:t>Other types of errors are processed by some</a:t>
            </a:r>
            <a:br>
              <a:rPr lang="en-US" dirty="0" smtClean="0"/>
            </a:br>
            <a:r>
              <a:rPr lang="en-US" dirty="0" smtClean="0"/>
              <a:t>other handlers 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5428" y="2517613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865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Defining Classes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368771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58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27766" y="12192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</a:t>
            </a:r>
            <a:r>
              <a:rPr lang="en-US" dirty="0" smtClean="0"/>
              <a:t># </a:t>
            </a:r>
            <a:r>
              <a:rPr lang="en-US" dirty="0"/>
              <a:t>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641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> </a:t>
            </a:r>
            <a:r>
              <a:rPr lang="en-US" dirty="0" smtClean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2741</Words>
  <Application>Microsoft Office PowerPoint</Application>
  <PresentationFormat>Custom</PresentationFormat>
  <Paragraphs>527</Paragraphs>
  <Slides>43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SoftUni 16x9</vt:lpstr>
      <vt:lpstr>3_SoftUni 16x9</vt:lpstr>
      <vt:lpstr>Exception Handling</vt:lpstr>
      <vt:lpstr>Table of Contents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Call Stack Example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Creating Custom Exceptions</vt:lpstr>
      <vt:lpstr>Summary</vt:lpstr>
      <vt:lpstr>OOP – Defining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2015-11-18T11:10:25Z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